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>
      <p:cViewPr varScale="1">
        <p:scale>
          <a:sx n="55" d="100"/>
          <a:sy n="55" d="100"/>
        </p:scale>
        <p:origin x="252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A23BA-59E8-47D6-80DE-888A50859B04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74925" y="1257300"/>
            <a:ext cx="262255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76785-0350-4FB2-A056-5D6FE1A8C1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282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3035" y="723392"/>
            <a:ext cx="4926329" cy="1435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304800"/>
            <a:ext cx="5764529" cy="2057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marR="5080" indent="-307975">
              <a:lnSpc>
                <a:spcPct val="128499"/>
              </a:lnSpc>
              <a:spcBef>
                <a:spcPts val="100"/>
              </a:spcBef>
            </a:pPr>
            <a:r>
              <a:rPr lang="en-IN" sz="5400" b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1.Configurations Of Network Devices</a:t>
            </a:r>
            <a:endParaRPr sz="5400" b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3048000"/>
            <a:ext cx="75438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IN" dirty="0"/>
              <a:t>z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B70A3-89E2-C9B5-0936-3D555DB3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77724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091653-B238-3B9E-E7D8-D04AF96A5B5C}"/>
              </a:ext>
            </a:extLst>
          </p:cNvPr>
          <p:cNvSpPr/>
          <p:nvPr/>
        </p:nvSpPr>
        <p:spPr>
          <a:xfrm>
            <a:off x="76200" y="457200"/>
            <a:ext cx="7620000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5.Data Link Layer Traffic</a:t>
            </a:r>
          </a:p>
          <a:p>
            <a:pPr algn="ctr"/>
            <a:r>
              <a:rPr lang="en-US" sz="5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Using Packet</a:t>
            </a:r>
          </a:p>
          <a:p>
            <a:pPr algn="ctr"/>
            <a:r>
              <a:rPr lang="en-US" sz="5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Tracer Analysis Of LLDP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43A7B9-4AF2-EE06-CC3B-7D23F50F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64" y="3581400"/>
            <a:ext cx="77724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9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358185-5C8C-255F-084D-3421B5873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7772400" cy="845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B6DC38-FF4D-47CE-1C5F-BED998A5AA55}"/>
              </a:ext>
            </a:extLst>
          </p:cNvPr>
          <p:cNvSpPr/>
          <p:nvPr/>
        </p:nvSpPr>
        <p:spPr>
          <a:xfrm>
            <a:off x="457200" y="381000"/>
            <a:ext cx="646824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6.</a:t>
            </a:r>
            <a:r>
              <a:rPr lang="en-US" sz="5400" u="sng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Static Routing Using </a:t>
            </a:r>
          </a:p>
          <a:p>
            <a:pPr algn="ctr"/>
            <a:r>
              <a:rPr lang="en-US" sz="5400" b="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Packet Tracer</a:t>
            </a:r>
            <a:endParaRPr lang="en-US" sz="54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25B1D-487A-B45A-0308-83A8E66AC7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67000"/>
            <a:ext cx="775854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9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3BFEA-9C4A-9434-33FF-26E70608E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"/>
            <a:ext cx="7772400" cy="43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3AB34F-E9D4-F8B7-4F62-42290C2C9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92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93DF39-321D-A6D5-E164-78C649C336DB}"/>
              </a:ext>
            </a:extLst>
          </p:cNvPr>
          <p:cNvSpPr/>
          <p:nvPr/>
        </p:nvSpPr>
        <p:spPr>
          <a:xfrm>
            <a:off x="0" y="381000"/>
            <a:ext cx="736515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7.Dynamic Routing Using</a:t>
            </a:r>
          </a:p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Packet T</a:t>
            </a:r>
            <a:r>
              <a:rPr lang="en-US" sz="5400" b="1" dirty="0">
                <a:ln/>
                <a:solidFill>
                  <a:schemeClr val="accent3"/>
                </a:solidFill>
              </a:rPr>
              <a:t>racer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E0BE6-DA35-F2CD-F663-489D267F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7772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0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35ADC-C9EE-9BEF-B1D7-8A2A740D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381000"/>
            <a:ext cx="7772400" cy="43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B933C-316F-169A-BE05-3AF8E693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0826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2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98894E-1A90-6C4F-B13E-661B75FB54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2514600"/>
            <a:ext cx="7772400" cy="7010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CBEAC6-1651-A7E3-D502-228350B7D56F}"/>
              </a:ext>
            </a:extLst>
          </p:cNvPr>
          <p:cNvSpPr/>
          <p:nvPr/>
        </p:nvSpPr>
        <p:spPr>
          <a:xfrm>
            <a:off x="-274251" y="228600"/>
            <a:ext cx="832090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11.IOT Based Smart Home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Using Cisco Packet Tra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cer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893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6B10F6-F93D-79F7-B678-D6F991EAB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152400"/>
            <a:ext cx="7772400" cy="437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D5BE3C-1DFD-0499-846C-F2DF5E736D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6FE2E1-DD43-2565-EF27-BA7D124FFE12}"/>
              </a:ext>
            </a:extLst>
          </p:cNvPr>
          <p:cNvSpPr/>
          <p:nvPr/>
        </p:nvSpPr>
        <p:spPr>
          <a:xfrm>
            <a:off x="762000" y="274499"/>
            <a:ext cx="59293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12.Smart Garden In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Cisco Packet</a:t>
            </a:r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Tracer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31DA4-54E8-78EB-9927-994879E6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0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381000"/>
            <a:ext cx="7315200" cy="9220200"/>
            <a:chOff x="914400" y="914400"/>
            <a:chExt cx="5943600" cy="6970395"/>
          </a:xfrm>
        </p:grpSpPr>
        <p:sp>
          <p:nvSpPr>
            <p:cNvPr id="3" name="object 3"/>
            <p:cNvSpPr/>
            <p:nvPr/>
          </p:nvSpPr>
          <p:spPr>
            <a:xfrm>
              <a:off x="914400" y="914400"/>
              <a:ext cx="5943600" cy="36137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4547361"/>
              <a:ext cx="5943600" cy="3336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547FE-8FEB-16BC-240F-E122CA6F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35560"/>
            <a:ext cx="7772400" cy="43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0A5F0-5C95-B595-AC92-D469357F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54102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3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D4339F-7442-2DEF-2B1F-7EAC34B8ED6F}"/>
              </a:ext>
            </a:extLst>
          </p:cNvPr>
          <p:cNvSpPr/>
          <p:nvPr/>
        </p:nvSpPr>
        <p:spPr>
          <a:xfrm>
            <a:off x="228600" y="381000"/>
            <a:ext cx="694023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13.IOT Devices in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Networking Using Cisco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Packet Tracer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0C735-87F2-2415-9A20-0BFD24FC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5200"/>
            <a:ext cx="7772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25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A92AF-E7AA-E9F0-AF36-0C8176D3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152400"/>
            <a:ext cx="7772400" cy="43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712BF-6E5A-C3AD-FA4D-51213939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816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C42EDB-01C6-2020-205D-EF6EB40CDDC4}"/>
              </a:ext>
            </a:extLst>
          </p:cNvPr>
          <p:cNvSpPr/>
          <p:nvPr/>
        </p:nvSpPr>
        <p:spPr>
          <a:xfrm>
            <a:off x="5080" y="-76200"/>
            <a:ext cx="748416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14.Simulating X,Y,Z </a:t>
            </a:r>
          </a:p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Company network </a:t>
            </a:r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desing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F12D0-9957-FB5B-215F-9AE0C08935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2286000"/>
            <a:ext cx="77724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2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7E9421-8E72-A547-F512-B2A4BC9D74FB}"/>
              </a:ext>
            </a:extLst>
          </p:cNvPr>
          <p:cNvSpPr/>
          <p:nvPr/>
        </p:nvSpPr>
        <p:spPr>
          <a:xfrm>
            <a:off x="0" y="0"/>
            <a:ext cx="73674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15.Make computer lab in</a:t>
            </a:r>
          </a:p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Cisco packet tracer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AA04B-0DCB-5E34-FFDC-5CC47F91A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77724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3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" y="152400"/>
            <a:ext cx="75438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74676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49381"/>
            <a:ext cx="7162799" cy="312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075" marR="5080" indent="-206375">
              <a:lnSpc>
                <a:spcPct val="128499"/>
              </a:lnSpc>
              <a:spcBef>
                <a:spcPts val="100"/>
              </a:spcBef>
            </a:pPr>
            <a:r>
              <a:rPr lang="en-US" sz="5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2&amp;3.Configuration Of Topologies Using Packet </a:t>
            </a:r>
            <a:br>
              <a:rPr lang="en-US" sz="5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5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Tracer </a:t>
            </a:r>
            <a:endParaRPr lang="en-US" sz="5400" dirty="0">
              <a:ln w="6600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3581400"/>
            <a:ext cx="72390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943600" cy="6393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52400"/>
            <a:ext cx="7162800" cy="952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228600"/>
            <a:ext cx="7467600" cy="9677400"/>
            <a:chOff x="914400" y="914400"/>
            <a:chExt cx="5943600" cy="6316980"/>
          </a:xfrm>
        </p:grpSpPr>
        <p:sp>
          <p:nvSpPr>
            <p:cNvPr id="3" name="object 3"/>
            <p:cNvSpPr/>
            <p:nvPr/>
          </p:nvSpPr>
          <p:spPr>
            <a:xfrm>
              <a:off x="914400" y="914400"/>
              <a:ext cx="5943600" cy="30981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4033011"/>
              <a:ext cx="5943600" cy="31978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D84D90-E1B3-1A05-BFE9-715AFF91BFCB}"/>
              </a:ext>
            </a:extLst>
          </p:cNvPr>
          <p:cNvSpPr txBox="1"/>
          <p:nvPr/>
        </p:nvSpPr>
        <p:spPr>
          <a:xfrm>
            <a:off x="838200" y="8382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0F42D0-CA6B-8DE3-3A94-5F795B9E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8" y="3352800"/>
            <a:ext cx="7535950" cy="6248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F192B0-2004-2E5A-F66D-EEFA33E0F24D}"/>
              </a:ext>
            </a:extLst>
          </p:cNvPr>
          <p:cNvSpPr/>
          <p:nvPr/>
        </p:nvSpPr>
        <p:spPr>
          <a:xfrm>
            <a:off x="272237" y="561201"/>
            <a:ext cx="722794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4.Data Link Layer Traffic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Si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mulation Using Packet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Tracer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ARP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981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Words>105</Words>
  <Application>Microsoft Office PowerPoint</Application>
  <PresentationFormat>Custom</PresentationFormat>
  <Paragraphs>24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Carlito</vt:lpstr>
      <vt:lpstr>Office Theme</vt:lpstr>
      <vt:lpstr>1.Configurations Of Network Devices</vt:lpstr>
      <vt:lpstr>PowerPoint Presentation</vt:lpstr>
      <vt:lpstr>PowerPoint Presentation</vt:lpstr>
      <vt:lpstr>PowerPoint Presentation</vt:lpstr>
      <vt:lpstr>2&amp;3.Configuration Of Topologies Using Packet  Tracer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1.Configurations Of Network Devices</dc:title>
  <dc:creator>mafthiyar sk</dc:creator>
  <cp:lastModifiedBy>Praveen prince</cp:lastModifiedBy>
  <cp:revision>3</cp:revision>
  <dcterms:created xsi:type="dcterms:W3CDTF">2022-09-13T13:20:52Z</dcterms:created>
  <dcterms:modified xsi:type="dcterms:W3CDTF">2022-09-14T05:24:55Z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2022-09-12T00:00:00Z</vt:filetime>
  </property>
  <property fmtid="{D5CDD505-2E9C-101B-9397-08002B2CF9AE}" pid="3" name="Creator">
    <vt:lpwstr>Microsoft Word</vt:lpwstr>
  </property>
  <property fmtid="{D5CDD505-2E9C-101B-9397-08002B2CF9AE}" pid="4" name="LastSaved">
    <vt:filetime>2022-09-13T00:00:00Z</vt:filetime>
  </property>
</Properties>
</file>